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C57A-CA77-45FD-9B1F-3F604297E035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A71A-E1A7-42F5-93B8-8AE0D5D6B2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C57A-CA77-45FD-9B1F-3F604297E035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A71A-E1A7-42F5-93B8-8AE0D5D6B2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674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C57A-CA77-45FD-9B1F-3F604297E035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A71A-E1A7-42F5-93B8-8AE0D5D6B2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354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C57A-CA77-45FD-9B1F-3F604297E035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A71A-E1A7-42F5-93B8-8AE0D5D6B2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746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C57A-CA77-45FD-9B1F-3F604297E035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A71A-E1A7-42F5-93B8-8AE0D5D6B2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734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C57A-CA77-45FD-9B1F-3F604297E035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A71A-E1A7-42F5-93B8-8AE0D5D6B2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7128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C57A-CA77-45FD-9B1F-3F604297E035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A71A-E1A7-42F5-93B8-8AE0D5D6B2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394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C57A-CA77-45FD-9B1F-3F604297E035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A71A-E1A7-42F5-93B8-8AE0D5D6B2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453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C57A-CA77-45FD-9B1F-3F604297E035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A71A-E1A7-42F5-93B8-8AE0D5D6B2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906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C57A-CA77-45FD-9B1F-3F604297E035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A71A-E1A7-42F5-93B8-8AE0D5D6B2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260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C57A-CA77-45FD-9B1F-3F604297E035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A71A-E1A7-42F5-93B8-8AE0D5D6B2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993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0C57A-CA77-45FD-9B1F-3F604297E035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BA71A-E1A7-42F5-93B8-8AE0D5D6B2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86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Peerscholar.ca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Aanmelden met: M&lt;leerlingnummer&gt; (achter elkaar zonder spatie)</a:t>
            </a:r>
          </a:p>
          <a:p>
            <a:r>
              <a:rPr lang="nl-NL" dirty="0" smtClean="0"/>
              <a:t>Wachtwoord is de eerste keer 12345, kan je daarna zelf veranderen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924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094322"/>
          </a:xfrm>
          <a:prstGeom prst="rect">
            <a:avLst/>
          </a:prstGeom>
        </p:spPr>
      </p:pic>
      <p:sp>
        <p:nvSpPr>
          <p:cNvPr id="5" name="Toelichting met afgeronde rechthoek 4"/>
          <p:cNvSpPr/>
          <p:nvPr/>
        </p:nvSpPr>
        <p:spPr>
          <a:xfrm>
            <a:off x="1453662" y="3141785"/>
            <a:ext cx="6846276" cy="2368061"/>
          </a:xfrm>
          <a:prstGeom prst="wedgeRoundRectCallout">
            <a:avLst>
              <a:gd name="adj1" fmla="val 30537"/>
              <a:gd name="adj2" fmla="val -1112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Ga naar TH1 Levensbeschouwing</a:t>
            </a:r>
          </a:p>
          <a:p>
            <a:pPr algn="ctr"/>
            <a:endParaRPr lang="nl-NL" sz="3200" dirty="0"/>
          </a:p>
          <a:p>
            <a:pPr algn="ctr"/>
            <a:r>
              <a:rPr lang="nl-NL" sz="3200" dirty="0" smtClean="0"/>
              <a:t>Of naar Havo1 levensbeschouwing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56663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8077200" y="879231"/>
            <a:ext cx="973015" cy="257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474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oelichting met afgeronde rechthoek 4"/>
          <p:cNvSpPr/>
          <p:nvPr/>
        </p:nvSpPr>
        <p:spPr>
          <a:xfrm>
            <a:off x="9577754" y="3118338"/>
            <a:ext cx="2274277" cy="2567354"/>
          </a:xfrm>
          <a:prstGeom prst="wedgeRoundRectCallout">
            <a:avLst>
              <a:gd name="adj1" fmla="val -53307"/>
              <a:gd name="adj2" fmla="val 597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Klik op Save &amp; Next Create</a:t>
            </a:r>
            <a:endParaRPr lang="nl-NL" sz="3200" dirty="0"/>
          </a:p>
        </p:txBody>
      </p:sp>
      <p:sp>
        <p:nvSpPr>
          <p:cNvPr id="6" name="Rechthoek 5"/>
          <p:cNvSpPr/>
          <p:nvPr/>
        </p:nvSpPr>
        <p:spPr>
          <a:xfrm>
            <a:off x="8065477" y="937846"/>
            <a:ext cx="1066800" cy="206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19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729867" cy="6858000"/>
          </a:xfrm>
          <a:prstGeom prst="rect">
            <a:avLst/>
          </a:prstGeom>
        </p:spPr>
      </p:pic>
      <p:sp>
        <p:nvSpPr>
          <p:cNvPr id="5" name="Toelichting met afgeronde rechthoek 4"/>
          <p:cNvSpPr/>
          <p:nvPr/>
        </p:nvSpPr>
        <p:spPr>
          <a:xfrm>
            <a:off x="2485292" y="3176954"/>
            <a:ext cx="5240216" cy="2051538"/>
          </a:xfrm>
          <a:prstGeom prst="wedgeRoundRectCallout">
            <a:avLst>
              <a:gd name="adj1" fmla="val -61996"/>
              <a:gd name="adj2" fmla="val 2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Klik op ‘</a:t>
            </a:r>
            <a:r>
              <a:rPr lang="nl-NL" sz="3200" dirty="0" err="1" smtClean="0"/>
              <a:t>add</a:t>
            </a:r>
            <a:r>
              <a:rPr lang="nl-NL" sz="3200" dirty="0" smtClean="0"/>
              <a:t> a file’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00303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5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oelichting met afgeronde rechthoek 4"/>
          <p:cNvSpPr/>
          <p:nvPr/>
        </p:nvSpPr>
        <p:spPr>
          <a:xfrm>
            <a:off x="5334000" y="3200400"/>
            <a:ext cx="4267200" cy="2098431"/>
          </a:xfrm>
          <a:prstGeom prst="wedgeRoundRectCallout">
            <a:avLst>
              <a:gd name="adj1" fmla="val 50596"/>
              <a:gd name="adj2" fmla="val 759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Klik op ‘save &amp; finish’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5235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56123" cy="6950319"/>
          </a:xfrm>
          <a:prstGeom prst="rect">
            <a:avLst/>
          </a:prstGeom>
        </p:spPr>
      </p:pic>
      <p:sp>
        <p:nvSpPr>
          <p:cNvPr id="5" name="Toelichting met afgeronde rechthoek 4"/>
          <p:cNvSpPr/>
          <p:nvPr/>
        </p:nvSpPr>
        <p:spPr>
          <a:xfrm>
            <a:off x="6096000" y="1690688"/>
            <a:ext cx="2883877" cy="1580050"/>
          </a:xfrm>
          <a:prstGeom prst="wedgeRoundRectCallout">
            <a:avLst>
              <a:gd name="adj1" fmla="val -122459"/>
              <a:gd name="adj2" fmla="val 365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Klaar. Je taak staat op 100%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8967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60</Words>
  <Application>Microsoft Office PowerPoint</Application>
  <PresentationFormat>Breedbeeld</PresentationFormat>
  <Paragraphs>10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Peerscholar.ca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Peerscholar.ca</dc:title>
  <dc:creator>Linda le Grand</dc:creator>
  <cp:lastModifiedBy>Linda le Grand</cp:lastModifiedBy>
  <cp:revision>3</cp:revision>
  <dcterms:created xsi:type="dcterms:W3CDTF">2016-04-06T07:05:46Z</dcterms:created>
  <dcterms:modified xsi:type="dcterms:W3CDTF">2016-04-06T08:21:51Z</dcterms:modified>
</cp:coreProperties>
</file>